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82CE7-A50D-4B00-8D41-A1C8F67D1912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6556C-229E-4C43-B6A1-6B2737D000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8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106D6-C05A-EF96-7BDF-21CCAD4F6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CC9CF6-3611-F6A2-12E3-60F542C17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C0C1DD-A8BD-B533-8C10-0C4AD3F4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5391-7B25-4536-AB22-BA229AFB96D9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CD683E-3F03-D91F-DBE2-5D3FFBA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BDDF5-C382-3ECA-BFFC-221E6E50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EE696-2911-B3A2-F45F-653E4073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6FBC32-7A7D-25DA-CEC5-20EF1FECD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146374-1F97-92F5-A1B6-081D495D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023D-BA5F-4343-85E3-204283B120F1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659E0E-73F3-BDF1-EAB0-389D0D9A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E27457-6857-27D3-8C23-29C32A78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32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CF730-5AEE-6221-0A53-73E6890E5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796DFE-FA26-E534-D3C8-8CD3995EB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4F8D27-D96B-88CF-5CDE-66282B74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2772-D1FC-4E05-875C-F1F35CEDF303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851CD-14A4-A037-C9D4-776F156A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15E32C-AACA-1A14-0C3D-5E79879C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1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28122F-EC8D-C70A-B7E6-5382FB3D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C651F-DF2E-15DD-1339-18118FC5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76F79-8FA3-B700-E0C6-C55BC684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A3C9-8101-4312-A5A4-9D79AB745605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CF87D-AE51-24D3-45D4-D6889E38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724F42-50B9-9C16-0E5E-1F0C7E77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23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92656-DCAE-53BD-319F-BF176F25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06E984-24E6-38AD-B1D7-81DDA3B3F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E4D51-2637-DAAE-FF0B-463435E5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6E91-5112-496E-92BD-356EB9D99708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70E941-830E-5673-316A-21000B51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1297C7-3505-687A-A064-6A1EBEDF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34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FF7CA-B24D-3931-8864-CC2228DC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6BEAE-8DA0-BF4C-33F0-9DCDAE617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D4803F-E093-DE61-E1F7-6970BEC4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F65507-69D1-8E06-6668-60D8231B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E852-C2FC-4330-BE83-083647A5E4A4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733EEB-CDD7-9065-DCE8-662B1748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2AF64B-88C1-B663-D465-282AB806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9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2273E-9133-7991-8BD6-D9A70467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5CE43C-9464-DFE0-DF73-6110F299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CDE0A7-C03B-EA0B-6034-7C07DC289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8E536EA-8720-C82B-3C0A-DFF7D1A5B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2E391E-66F5-0D67-C5CC-63C9A8D3D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349C594-9480-181D-E79F-B7DADBC5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3EAA-9244-4FD7-964E-6312DE67B762}" type="datetime1">
              <a:rPr lang="pl-PL" smtClean="0"/>
              <a:t>29.10.2024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DBF33F-7CB3-6821-A897-7E14DDDF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FD1ECF-CF83-1E5C-F267-0B28E2A4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8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63D9C-ED7C-C678-6FEF-3F5B129B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76592B-6FB0-7519-C757-A484A86F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5314-8C00-4144-A518-4013BE574AFC}" type="datetime1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3D30A9-9240-F04F-4BA7-9EB9B945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0A26AA-8126-6BDD-8151-D7E28CA8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65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1456FB5-0BD0-C512-138D-0E1CA3CE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FD73-C3CA-4F69-AE90-F69D867F6F23}" type="datetime1">
              <a:rPr lang="pl-PL" smtClean="0"/>
              <a:t>29.10.2024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BCB0C8-73CC-F335-1E8C-BF081F03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975FC1-CB37-F638-2868-1D991E6E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9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12B09-B2FE-78D4-5B2B-857F387C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FB7EE-1479-E63A-1873-858218D6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36F0FE9-A11F-0D28-DF94-2EC3E4CBE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AA957D-14BF-05C0-7998-C447C9E8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0C03-BD48-4277-BA61-5AA41FC91061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4677F1-EFE0-E439-D287-7426BB1C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B71893-DD97-8892-4B5F-4AFAEC55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BC030-A801-69FA-26EA-DA54F517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07DC772-D5E6-66D0-7BCB-DE05CC9CD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726573-C4A2-2161-9AF2-2A53DC080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3C2320-B311-EBA0-E17A-F2C6D070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5AA-3165-40B5-A0F5-F73F143D30BA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317B69-E2EF-4546-A612-026F1C43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609468-BA1E-7AA9-83A8-03D6F4B9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11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382EA5C-A6E2-72CF-D4AD-DF8C22885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2899BE-1729-6F82-FE62-48E6CF731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0BE949-B5A1-3AAB-3A51-5AC29B266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3967-A474-4233-BA75-B799CEDCFB26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3E22FF-4135-C43E-105B-4726BF0A6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8E40AA-6B61-9120-8CCC-20BA94BE8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2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76C47-0F73-34EF-D78E-8F3C27861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442451"/>
            <a:ext cx="9144000" cy="1012569"/>
          </a:xfrm>
        </p:spPr>
        <p:txBody>
          <a:bodyPr/>
          <a:lstStyle/>
          <a:p>
            <a:r>
              <a:rPr lang="pl-PL" dirty="0"/>
              <a:t>Firma 4: </a:t>
            </a:r>
            <a:r>
              <a:rPr lang="pl-PL" b="1" dirty="0" err="1"/>
              <a:t>Sweet</a:t>
            </a:r>
            <a:r>
              <a:rPr lang="pl-PL" b="1" dirty="0"/>
              <a:t> </a:t>
            </a:r>
            <a:r>
              <a:rPr lang="pl-PL" b="1" dirty="0" err="1"/>
              <a:t>Cafe</a:t>
            </a:r>
            <a:endParaRPr lang="pl-PL" b="1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2FC3E9E-CC67-8106-7232-B306618377E4}"/>
              </a:ext>
            </a:extLst>
          </p:cNvPr>
          <p:cNvSpPr txBox="1">
            <a:spLocks/>
          </p:cNvSpPr>
          <p:nvPr/>
        </p:nvSpPr>
        <p:spPr>
          <a:xfrm>
            <a:off x="838200" y="14550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Miejsce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Poznań, ul. Kościuszki 20.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Logo: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Forma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Spółdzielnia Socjalna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2C5AC9F-B845-2877-8B83-5EB2A69D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87458"/>
            <a:ext cx="10695039" cy="104699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9879FA03-C4E5-3BD3-6ADC-4C9EF5DD0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329" y="3063208"/>
            <a:ext cx="1555212" cy="121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Pieniądze na działalność: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powiat poznański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Urząd Miasta.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Czym się zajmujemy: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usługi: restauracja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produkty regionalne.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Klienci: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rodziny z dziećmi, nastolatkowie.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6BB5D3F-7B11-1ACB-879C-07E947D2B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81" y="5587458"/>
            <a:ext cx="10628671" cy="1046990"/>
          </a:xfrm>
          <a:prstGeom prst="rect">
            <a:avLst/>
          </a:prstGeom>
        </p:spPr>
      </p:pic>
      <p:pic>
        <p:nvPicPr>
          <p:cNvPr id="3074" name="Picture 2" descr="Kawiarnia, restauracja ikony &amp; symbole Darmowe Darmowe Pobieranie PSD |  FreeImages">
            <a:extLst>
              <a:ext uri="{FF2B5EF4-FFF2-40B4-BE49-F238E27FC236}">
                <a16:creationId xmlns:a16="http://schemas.microsoft.com/office/drawing/2014/main" id="{9DA0BC7B-D82D-9618-6882-2FF9065FA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881" y="19773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rząd Miasta Ikony Wektoru Znak I Symbol Odizolowywający Na Białym Tle,  Urząd Miasta Logo Pojęcie Ilustracja Wektor - Ilustracja złożonej z  miejski, element: 134158652">
            <a:extLst>
              <a:ext uri="{FF2B5EF4-FFF2-40B4-BE49-F238E27FC236}">
                <a16:creationId xmlns:a16="http://schemas.microsoft.com/office/drawing/2014/main" id="{8126B757-19B6-5A94-2AA3-23F44DA96A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5"/>
          <a:stretch/>
        </p:blipFill>
        <p:spPr bwMode="auto">
          <a:xfrm>
            <a:off x="9629775" y="223552"/>
            <a:ext cx="2076450" cy="201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tablice urzedowe urzad gminy debe wielkie - Agencja reklamowa | Reklama,  usługi reklamowe, produkcja reklamy, druk">
            <a:extLst>
              <a:ext uri="{FF2B5EF4-FFF2-40B4-BE49-F238E27FC236}">
                <a16:creationId xmlns:a16="http://schemas.microsoft.com/office/drawing/2014/main" id="{6AD98A40-DCDD-BE3A-AEFF-D08498CD34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6" t="7572" r="45095" b="73297"/>
          <a:stretch/>
        </p:blipFill>
        <p:spPr bwMode="auto">
          <a:xfrm>
            <a:off x="7749817" y="602381"/>
            <a:ext cx="1079551" cy="90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Kolorowanki | Malowanki dla dzieci | do druku | Pobierz za darmo.">
            <a:extLst>
              <a:ext uri="{FF2B5EF4-FFF2-40B4-BE49-F238E27FC236}">
                <a16:creationId xmlns:a16="http://schemas.microsoft.com/office/drawing/2014/main" id="{3E47B439-D169-099F-1693-E7393C027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800" y="2600815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67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742324"/>
          </a:xfrm>
        </p:spPr>
        <p:txBody>
          <a:bodyPr>
            <a:normAutofit/>
          </a:bodyPr>
          <a:lstStyle/>
          <a:p>
            <a:r>
              <a:rPr lang="pl-PL" dirty="0"/>
              <a:t>Produkty - oferta: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D6224C5-C935-9761-B7FF-2FCFA91E6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9" y="5587458"/>
            <a:ext cx="10515600" cy="104699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1F56FFE0-91CC-1645-6F28-F135913AC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568" y="963562"/>
            <a:ext cx="6866922" cy="428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1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Osoby: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Julia K: założyciel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Julia M: pracownik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Nikola : pracownik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Maurycy : pracownik.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Godziny otwarcia: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- 8:00 do 20:00.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7AAEBF8-FBD5-FB31-A920-14983DACA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5587458"/>
            <a:ext cx="11019504" cy="1046990"/>
          </a:xfrm>
          <a:prstGeom prst="rect">
            <a:avLst/>
          </a:prstGeom>
        </p:spPr>
      </p:pic>
      <p:pic>
        <p:nvPicPr>
          <p:cNvPr id="1026" name="Picture 2" descr="Construction Worker Job Icon Pictogram Sign Symbol wektor stockowy od  ©leremy 6851983">
            <a:extLst>
              <a:ext uri="{FF2B5EF4-FFF2-40B4-BE49-F238E27FC236}">
                <a16:creationId xmlns:a16="http://schemas.microsoft.com/office/drawing/2014/main" id="{E28DD6E8-0614-F118-58D5-9F47AD754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310" y="602608"/>
            <a:ext cx="3303553" cy="330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dzina: wektory i ilustracje do darmowego pobrania | Freepik">
            <a:extLst>
              <a:ext uri="{FF2B5EF4-FFF2-40B4-BE49-F238E27FC236}">
                <a16:creationId xmlns:a16="http://schemas.microsoft.com/office/drawing/2014/main" id="{8A64FE40-A1F2-F83F-24B2-875C7A0E8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1" y="3906161"/>
            <a:ext cx="1525589" cy="152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3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Harmonogram: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Powołanie Spółdzielni Socjalnej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Remont i wyposażenie lokalu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Zakup usługi strony internetowej i sklepu internetowego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Zatrudnienie pracowników i przeprowadzenie szkoleń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Przygotowanie kampanii promocyjnej przedsiębiorstwa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Rozpoczęcie produkcji i świadczenia usług.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DA16738-27F7-CA0D-D437-51F13F71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5587458"/>
            <a:ext cx="11157155" cy="1046990"/>
          </a:xfrm>
          <a:prstGeom prst="rect">
            <a:avLst/>
          </a:prstGeom>
        </p:spPr>
      </p:pic>
      <p:pic>
        <p:nvPicPr>
          <p:cNvPr id="2054" name="Picture 6" descr="700+ darmowych obrazów z kategorii Bủm i Bum - Pixabay">
            <a:extLst>
              <a:ext uri="{FF2B5EF4-FFF2-40B4-BE49-F238E27FC236}">
                <a16:creationId xmlns:a16="http://schemas.microsoft.com/office/drawing/2014/main" id="{A276DBB5-AB64-7FEC-24F1-4D4F3377E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842" y="223552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Kolorowanki - Bystre Dziecko">
            <a:extLst>
              <a:ext uri="{FF2B5EF4-FFF2-40B4-BE49-F238E27FC236}">
                <a16:creationId xmlns:a16="http://schemas.microsoft.com/office/drawing/2014/main" id="{1BD56605-0DCC-AFDA-FDE9-E21586F6D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1"/>
          <a:stretch/>
        </p:blipFill>
        <p:spPr bwMode="auto">
          <a:xfrm>
            <a:off x="9615320" y="2280952"/>
            <a:ext cx="2169103" cy="289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94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132</Words>
  <Application>Microsoft Office PowerPoint</Application>
  <PresentationFormat>Panoramiczny</PresentationFormat>
  <Paragraphs>32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Firma 4: Sweet Cafe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fundacja tyflologika</dc:creator>
  <cp:lastModifiedBy>Łukasz Mroziński</cp:lastModifiedBy>
  <cp:revision>9</cp:revision>
  <dcterms:created xsi:type="dcterms:W3CDTF">2024-10-20T11:23:56Z</dcterms:created>
  <dcterms:modified xsi:type="dcterms:W3CDTF">2024-10-29T22:05:17Z</dcterms:modified>
</cp:coreProperties>
</file>