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82CE7-A50D-4B00-8D41-A1C8F67D1912}" type="datetimeFigureOut">
              <a:rPr lang="pl-PL" smtClean="0"/>
              <a:t>29.10.2024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6556C-229E-4C43-B6A1-6B2737D000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483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E106D6-C05A-EF96-7BDF-21CCAD4F6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4CC9CF6-3611-F6A2-12E3-60F542C17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C0C1DD-A8BD-B533-8C10-0C4AD3F4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5391-7B25-4536-AB22-BA229AFB96D9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CD683E-3F03-D91F-DBE2-5D3FFBAD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ABDDF5-C382-3ECA-BFFC-221E6E50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BEE696-2911-B3A2-F45F-653E4073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86FBC32-7A7D-25DA-CEC5-20EF1FECD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146374-1F97-92F5-A1B6-081D495D5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023D-BA5F-4343-85E3-204283B120F1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C659E0E-73F3-BDF1-EAB0-389D0D9A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E27457-6857-27D3-8C23-29C32A78B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232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CF730-5AEE-6221-0A53-73E6890E5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1796DFE-FA26-E534-D3C8-8CD3995EB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4F8D27-D96B-88CF-5CDE-66282B740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2772-D1FC-4E05-875C-F1F35CEDF303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A851CD-14A4-A037-C9D4-776F156A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15E32C-AACA-1A14-0C3D-5E79879C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11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28122F-EC8D-C70A-B7E6-5382FB3D0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CC651F-DF2E-15DD-1339-18118FC59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076F79-8FA3-B700-E0C6-C55BC684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6A3C9-8101-4312-A5A4-9D79AB745605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CCF87D-AE51-24D3-45D4-D6889E38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724F42-50B9-9C16-0E5E-1F0C7E776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223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292656-DCAE-53BD-319F-BF176F25E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06E984-24E6-38AD-B1D7-81DDA3B3F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AE4D51-2637-DAAE-FF0B-463435E5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6E91-5112-496E-92BD-356EB9D99708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470E941-830E-5673-316A-21000B510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1297C7-3505-687A-A064-6A1EBEDF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34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0FF7CA-B24D-3931-8864-CC2228DC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E6BEAE-8DA0-BF4C-33F0-9DCDAE617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FD4803F-E093-DE61-E1F7-6970BEC43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F65507-69D1-8E06-6668-60D8231B2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E852-C2FC-4330-BE83-083647A5E4A4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D733EEB-CDD7-9065-DCE8-662B1748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22AF64B-88C1-B663-D465-282AB8060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95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2273E-9133-7991-8BD6-D9A70467C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5CE43C-9464-DFE0-DF73-6110F2998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ECDE0A7-C03B-EA0B-6034-7C07DC289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8E536EA-8720-C82B-3C0A-DFF7D1A5BC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72E391E-66F5-0D67-C5CC-63C9A8D3D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349C594-9480-181D-E79F-B7DADBC5D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3EAA-9244-4FD7-964E-6312DE67B762}" type="datetime1">
              <a:rPr lang="pl-PL" smtClean="0"/>
              <a:t>29.10.2024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9DBF33F-7CB3-6821-A897-7E14DDDFF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9FD1ECF-CF83-1E5C-F267-0B28E2A4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8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263D9C-ED7C-C678-6FEF-3F5B129B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776592B-6FB0-7519-C757-A484A86FE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5314-8C00-4144-A518-4013BE574AFC}" type="datetime1">
              <a:rPr lang="pl-PL" smtClean="0"/>
              <a:t>29.10.2024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23D30A9-9240-F04F-4BA7-9EB9B945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0A26AA-8126-6BDD-8151-D7E28CA8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165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1456FB5-0BD0-C512-138D-0E1CA3CE4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FD73-C3CA-4F69-AE90-F69D867F6F23}" type="datetime1">
              <a:rPr lang="pl-PL" smtClean="0"/>
              <a:t>29.10.2024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DBCB0C8-73CC-F335-1E8C-BF081F03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975FC1-CB37-F638-2868-1D991E6EE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996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412B09-B2FE-78D4-5B2B-857F387CE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FB7EE-1479-E63A-1873-858218D60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36F0FE9-A11F-0D28-DF94-2EC3E4CBE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AA957D-14BF-05C0-7998-C447C9E89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D0C03-BD48-4277-BA61-5AA41FC91061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4677F1-EFE0-E439-D287-7426BB1C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8B71893-DD97-8892-4B5F-4AFAEC55F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FBC030-A801-69FA-26EA-DA54F517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07DC772-D5E6-66D0-7BCB-DE05CC9CDC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4726573-C4A2-2161-9AF2-2A53DC080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3C2320-B311-EBA0-E17A-F2C6D070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C5AA-3165-40B5-A0F5-F73F143D30BA}" type="datetime1">
              <a:rPr lang="pl-PL" smtClean="0"/>
              <a:t>29.10.2024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C317B69-E2EF-4546-A612-026F1C43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7609468-BA1E-7AA9-83A8-03D6F4B9A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11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382EA5C-A6E2-72CF-D4AD-DF8C22885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2899BE-1729-6F82-FE62-48E6CF731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0BE949-B5A1-3AAB-3A51-5AC29B266D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E3967-A474-4233-BA75-B799CEDCFB26}" type="datetime1">
              <a:rPr lang="pl-PL" smtClean="0"/>
              <a:t>29.10.2024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3E22FF-4135-C43E-105B-4726BF0A6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8E40AA-6B61-9120-8CCC-20BA94BE8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253FF-A1B5-43B8-BD5B-F1E894611A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21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276C47-0F73-34EF-D78E-8F3C27861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542" y="442451"/>
            <a:ext cx="9144000" cy="1012569"/>
          </a:xfrm>
        </p:spPr>
        <p:txBody>
          <a:bodyPr/>
          <a:lstStyle/>
          <a:p>
            <a:r>
              <a:rPr lang="pl-PL" dirty="0"/>
              <a:t>Firma 3: </a:t>
            </a:r>
            <a:r>
              <a:rPr lang="pl-PL" b="1" dirty="0" err="1"/>
              <a:t>See</a:t>
            </a:r>
            <a:r>
              <a:rPr lang="pl-PL" b="1" dirty="0"/>
              <a:t> </a:t>
            </a:r>
            <a:r>
              <a:rPr lang="pl-PL" b="1" dirty="0" err="1"/>
              <a:t>Asd</a:t>
            </a:r>
            <a:endParaRPr lang="pl-PL" b="1" dirty="0"/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22FC3E9E-CC67-8106-7232-B306618377E4}"/>
              </a:ext>
            </a:extLst>
          </p:cNvPr>
          <p:cNvSpPr txBox="1">
            <a:spLocks/>
          </p:cNvSpPr>
          <p:nvPr/>
        </p:nvSpPr>
        <p:spPr>
          <a:xfrm>
            <a:off x="838200" y="14550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Miejsce działalności: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	- Poznań, działalność na terenie Polski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Logo: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dirty="0"/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pl-PL" dirty="0"/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Forma działalności: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	- Spółdzielnia Socjalna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2C5AC9F-B845-2877-8B83-5EB2A69D9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5587458"/>
            <a:ext cx="10675374" cy="104699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B082B0E-60F6-60D9-360A-8990A486E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8709" y="3055587"/>
            <a:ext cx="2262501" cy="121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42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Pieniądze na działalność: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Urząd Miasta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Stowarzyszenia i Fundacje.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Czym się zajmujemy: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tworzenie reklam z dostosowaniami dla małych i dużych firm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sklep internetowy z produktami ekologicznymi.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Klienci: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małe i duże firmy w Polsce.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6BB5D3F-7B11-1ACB-879C-07E947D2B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9" y="5587458"/>
            <a:ext cx="10515600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673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2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Klienci: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właściciele przedsiębiorstw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małe firmy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duże firmy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działające aktualnie w Polsce.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6BB5D3F-7B11-1ACB-879C-07E947D2B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16" y="5587458"/>
            <a:ext cx="10638503" cy="1046990"/>
          </a:xfrm>
          <a:prstGeom prst="rect">
            <a:avLst/>
          </a:prstGeom>
        </p:spPr>
      </p:pic>
      <p:pic>
        <p:nvPicPr>
          <p:cNvPr id="2050" name="Picture 2" descr="Klient Zdjęcia - darmowe pobieranie na Freepik">
            <a:extLst>
              <a:ext uri="{FF2B5EF4-FFF2-40B4-BE49-F238E27FC236}">
                <a16:creationId xmlns:a16="http://schemas.microsoft.com/office/drawing/2014/main" id="{C27058C5-AFA4-26A3-809A-9CE08D57CF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24"/>
          <a:stretch/>
        </p:blipFill>
        <p:spPr bwMode="auto">
          <a:xfrm>
            <a:off x="6912232" y="371322"/>
            <a:ext cx="2143125" cy="1870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udynek Zdjęcia - darmowe pobieranie na Freepik">
            <a:extLst>
              <a:ext uri="{FF2B5EF4-FFF2-40B4-BE49-F238E27FC236}">
                <a16:creationId xmlns:a16="http://schemas.microsoft.com/office/drawing/2014/main" id="{D28F4BD9-19DC-D67B-AD93-EAFE077EF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9961" y="1493146"/>
            <a:ext cx="19240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Kolorowanki - Strona 9 z 11 - Bystre Dziecko">
            <a:extLst>
              <a:ext uri="{FF2B5EF4-FFF2-40B4-BE49-F238E27FC236}">
                <a16:creationId xmlns:a16="http://schemas.microsoft.com/office/drawing/2014/main" id="{6A4D9BB9-C555-28A5-E523-ED32E0989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671" y="2683771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Kolorowanka mapa Polski - Drukuj-Kolorowanki.pl">
            <a:extLst>
              <a:ext uri="{FF2B5EF4-FFF2-40B4-BE49-F238E27FC236}">
                <a16:creationId xmlns:a16="http://schemas.microsoft.com/office/drawing/2014/main" id="{18D73E91-4C4A-8984-7CC7-F068481D2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13" y="3717154"/>
            <a:ext cx="1841624" cy="176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513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1"/>
            <a:ext cx="10515600" cy="5784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Koszty działalności: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- 24 010 zł.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Osoby: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założyciele: Magda, Alicja, Misza, Basia, Amelia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dirty="0"/>
              <a:t>	- zatrudnieni: Kira, Jagoda.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7AAEBF8-FBD5-FB31-A920-14983DACAA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48" y="5587458"/>
            <a:ext cx="11078497" cy="1046990"/>
          </a:xfrm>
          <a:prstGeom prst="rect">
            <a:avLst/>
          </a:prstGeom>
        </p:spPr>
      </p:pic>
      <p:pic>
        <p:nvPicPr>
          <p:cNvPr id="1026" name="Picture 2" descr="Dolar Zdjęcia - darmowe pobieranie na Freepik">
            <a:extLst>
              <a:ext uri="{FF2B5EF4-FFF2-40B4-BE49-F238E27FC236}">
                <a16:creationId xmlns:a16="http://schemas.microsoft.com/office/drawing/2014/main" id="{658624E5-2C97-5A01-5B2E-BDB48E15E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574" y="35137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100 Dolar Zdjęcia - darmowe pobieranie na Freepik">
            <a:extLst>
              <a:ext uri="{FF2B5EF4-FFF2-40B4-BE49-F238E27FC236}">
                <a16:creationId xmlns:a16="http://schemas.microsoft.com/office/drawing/2014/main" id="{EAC51D21-3C80-56C2-B836-6BC4397FF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625" y="64748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brazki do dokończenia - mężczyzna i kobieta - kolorowanka do wydruku,  darmowe">
            <a:extLst>
              <a:ext uri="{FF2B5EF4-FFF2-40B4-BE49-F238E27FC236}">
                <a16:creationId xmlns:a16="http://schemas.microsoft.com/office/drawing/2014/main" id="{86357D8E-BE2F-2D8E-4026-F93C8945D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503" y="310252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73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FACC75-DFDC-F2BC-50BF-9545168B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48" y="508101"/>
            <a:ext cx="10515600" cy="57845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dirty="0"/>
              <a:t>Harmonogram: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Październik: Powołanie Spółdzielni Socjalnej - wnioski  do Urzędu i Fundacji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Październik: reklama i strona internetowa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Listopad: zakup sprzętu, stworzenie studia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l-PL" dirty="0"/>
              <a:t>Grudzień: rozpoczęcie działalności.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DA16738-27F7-CA0D-D437-51F13F71C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52" y="5587458"/>
            <a:ext cx="10808571" cy="1046990"/>
          </a:xfrm>
          <a:prstGeom prst="rect">
            <a:avLst/>
          </a:prstGeom>
        </p:spPr>
      </p:pic>
      <p:pic>
        <p:nvPicPr>
          <p:cNvPr id="2" name="Picture 8" descr="Kolorowanki - Bystre Dziecko">
            <a:extLst>
              <a:ext uri="{FF2B5EF4-FFF2-40B4-BE49-F238E27FC236}">
                <a16:creationId xmlns:a16="http://schemas.microsoft.com/office/drawing/2014/main" id="{ED1178B7-2CEC-D516-55BE-4DED57421B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61"/>
          <a:stretch/>
        </p:blipFill>
        <p:spPr bwMode="auto">
          <a:xfrm>
            <a:off x="9615320" y="2280952"/>
            <a:ext cx="2169103" cy="2890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794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157</Words>
  <Application>Microsoft Office PowerPoint</Application>
  <PresentationFormat>Panoramiczny</PresentationFormat>
  <Paragraphs>32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Firma 3: See Asd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fundacja tyflologika</dc:creator>
  <cp:lastModifiedBy>Łukasz Mroziński</cp:lastModifiedBy>
  <cp:revision>10</cp:revision>
  <dcterms:created xsi:type="dcterms:W3CDTF">2024-10-20T11:23:56Z</dcterms:created>
  <dcterms:modified xsi:type="dcterms:W3CDTF">2024-10-29T22:04:10Z</dcterms:modified>
</cp:coreProperties>
</file>