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82CE7-A50D-4B00-8D41-A1C8F67D1912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6556C-229E-4C43-B6A1-6B2737D000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483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E106D6-C05A-EF96-7BDF-21CCAD4F6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4CC9CF6-3611-F6A2-12E3-60F542C17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C0C1DD-A8BD-B533-8C10-0C4AD3F4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5391-7B25-4536-AB22-BA229AFB96D9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CD683E-3F03-D91F-DBE2-5D3FFBAD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BDDF5-C382-3ECA-BFFC-221E6E50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BEE696-2911-B3A2-F45F-653E4073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6FBC32-7A7D-25DA-CEC5-20EF1FECD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146374-1F97-92F5-A1B6-081D495D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023D-BA5F-4343-85E3-204283B120F1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659E0E-73F3-BDF1-EAB0-389D0D9A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E27457-6857-27D3-8C23-29C32A78B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32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CF730-5AEE-6221-0A53-73E6890E5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796DFE-FA26-E534-D3C8-8CD3995EB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4F8D27-D96B-88CF-5CDE-66282B740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2772-D1FC-4E05-875C-F1F35CEDF303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851CD-14A4-A037-C9D4-776F156A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15E32C-AACA-1A14-0C3D-5E79879C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1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28122F-EC8D-C70A-B7E6-5382FB3D0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CC651F-DF2E-15DD-1339-18118FC59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076F79-8FA3-B700-E0C6-C55BC684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A3C9-8101-4312-A5A4-9D79AB745605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CCF87D-AE51-24D3-45D4-D6889E38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724F42-50B9-9C16-0E5E-1F0C7E776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223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292656-DCAE-53BD-319F-BF176F25E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06E984-24E6-38AD-B1D7-81DDA3B3F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AE4D51-2637-DAAE-FF0B-463435E5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6E91-5112-496E-92BD-356EB9D99708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70E941-830E-5673-316A-21000B510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1297C7-3505-687A-A064-6A1EBEDF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34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0FF7CA-B24D-3931-8864-CC2228DC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E6BEAE-8DA0-BF4C-33F0-9DCDAE617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FD4803F-E093-DE61-E1F7-6970BEC43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F65507-69D1-8E06-6668-60D8231B2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E852-C2FC-4330-BE83-083647A5E4A4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733EEB-CDD7-9065-DCE8-662B1748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22AF64B-88C1-B663-D465-282AB806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9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2273E-9133-7991-8BD6-D9A70467C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5CE43C-9464-DFE0-DF73-6110F2998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CDE0A7-C03B-EA0B-6034-7C07DC289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8E536EA-8720-C82B-3C0A-DFF7D1A5B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2E391E-66F5-0D67-C5CC-63C9A8D3D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349C594-9480-181D-E79F-B7DADBC5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3EAA-9244-4FD7-964E-6312DE67B762}" type="datetime1">
              <a:rPr lang="pl-PL" smtClean="0"/>
              <a:t>29.10.2024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DBF33F-7CB3-6821-A897-7E14DDDF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9FD1ECF-CF83-1E5C-F267-0B28E2A4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8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263D9C-ED7C-C678-6FEF-3F5B129B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776592B-6FB0-7519-C757-A484A86FE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5314-8C00-4144-A518-4013BE574AFC}" type="datetime1">
              <a:rPr lang="pl-PL" smtClean="0"/>
              <a:t>29.10.2024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23D30A9-9240-F04F-4BA7-9EB9B945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0A26AA-8126-6BDD-8151-D7E28CA8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165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1456FB5-0BD0-C512-138D-0E1CA3CE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FD73-C3CA-4F69-AE90-F69D867F6F23}" type="datetime1">
              <a:rPr lang="pl-PL" smtClean="0"/>
              <a:t>29.10.2024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DBCB0C8-73CC-F335-1E8C-BF081F03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975FC1-CB37-F638-2868-1D991E6E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9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412B09-B2FE-78D4-5B2B-857F387C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FB7EE-1479-E63A-1873-858218D60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36F0FE9-A11F-0D28-DF94-2EC3E4CBE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AA957D-14BF-05C0-7998-C447C9E89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D0C03-BD48-4277-BA61-5AA41FC91061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4677F1-EFE0-E439-D287-7426BB1C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B71893-DD97-8892-4B5F-4AFAEC55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FBC030-A801-69FA-26EA-DA54F517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07DC772-D5E6-66D0-7BCB-DE05CC9CDC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726573-C4A2-2161-9AF2-2A53DC080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3C2320-B311-EBA0-E17A-F2C6D070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5AA-3165-40B5-A0F5-F73F143D30BA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317B69-E2EF-4546-A612-026F1C43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7609468-BA1E-7AA9-83A8-03D6F4B9A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11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382EA5C-A6E2-72CF-D4AD-DF8C22885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2899BE-1729-6F82-FE62-48E6CF731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0BE949-B5A1-3AAB-3A51-5AC29B266D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E3967-A474-4233-BA75-B799CEDCFB26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3E22FF-4135-C43E-105B-4726BF0A6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8E40AA-6B61-9120-8CCC-20BA94BE8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21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76C47-0F73-34EF-D78E-8F3C27861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542" y="442451"/>
            <a:ext cx="9144000" cy="1012569"/>
          </a:xfrm>
        </p:spPr>
        <p:txBody>
          <a:bodyPr/>
          <a:lstStyle/>
          <a:p>
            <a:r>
              <a:rPr lang="pl-PL" dirty="0"/>
              <a:t>Firma 2: </a:t>
            </a:r>
            <a:r>
              <a:rPr lang="pl-PL" b="1" dirty="0" err="1"/>
              <a:t>BlindCraft</a:t>
            </a:r>
            <a:endParaRPr lang="pl-PL" b="1" dirty="0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22FC3E9E-CC67-8106-7232-B306618377E4}"/>
              </a:ext>
            </a:extLst>
          </p:cNvPr>
          <p:cNvSpPr txBox="1">
            <a:spLocks/>
          </p:cNvSpPr>
          <p:nvPr/>
        </p:nvSpPr>
        <p:spPr>
          <a:xfrm>
            <a:off x="838200" y="14550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Miejsce działalności: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	- </a:t>
            </a:r>
            <a:r>
              <a:rPr lang="pl-PL" dirty="0" err="1"/>
              <a:t>Avenida</a:t>
            </a:r>
            <a:r>
              <a:rPr lang="pl-PL" dirty="0"/>
              <a:t> w Poznaniu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Logo: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pl-PL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pl-PL" dirty="0"/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Forma działalności: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	- Spółdzielnia Socjalna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2C5AC9F-B845-2877-8B83-5EB2A69D9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87458"/>
            <a:ext cx="10763865" cy="104699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408D9DB6-BDC6-BDBE-14A9-0B64E1D13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3945" y="2997744"/>
            <a:ext cx="1910487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Podział obowiązków: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Kamil: wita gości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Mateusz: kasjer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Borys: zamawia materiały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Julia: plecie koszyki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</a:t>
            </a:r>
            <a:r>
              <a:rPr lang="pl-PL" dirty="0" err="1"/>
              <a:t>Snżana</a:t>
            </a:r>
            <a:r>
              <a:rPr lang="pl-PL" dirty="0"/>
              <a:t>: tworzenie bransoletek, naszyjników.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6BB5D3F-7B11-1ACB-879C-07E947D2B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4" y="5513825"/>
            <a:ext cx="11186652" cy="1046990"/>
          </a:xfrm>
          <a:prstGeom prst="rect">
            <a:avLst/>
          </a:prstGeom>
        </p:spPr>
      </p:pic>
      <p:pic>
        <p:nvPicPr>
          <p:cNvPr id="3074" name="Picture 2" descr="Pusty Koszyk Wiklinowy Z Dużym Uchwytem Do Kolorowania Księgi Na Biało  Ilustracja Wektor - Ilustracja złożonej z zarysowany, wielkanocny: 239895256">
            <a:extLst>
              <a:ext uri="{FF2B5EF4-FFF2-40B4-BE49-F238E27FC236}">
                <a16:creationId xmlns:a16="http://schemas.microsoft.com/office/drawing/2014/main" id="{FAA747EB-FE87-756E-B923-F351F49A9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287" y="161220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osz pleciony z uszami czarny S S | HOME DECOR \ Naturalne dekoracje HOME  DECOR \ STYL \ Styl BOHO HOME DECOR \ KOSZE DO PRZECHOWYWANIA jesień  Tajemniczy ogród Dekoracje do domu \ Dekoracje wiklinowe DEKORACJE \ kosze  plecione">
            <a:extLst>
              <a:ext uri="{FF2B5EF4-FFF2-40B4-BE49-F238E27FC236}">
                <a16:creationId xmlns:a16="http://schemas.microsoft.com/office/drawing/2014/main" id="{EAD1DCB7-E0CE-99D0-1B55-DF45131D7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203" y="3066897"/>
            <a:ext cx="20478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Kasjer w pracy darmowa kolorowanka dla dzieci">
            <a:extLst>
              <a:ext uri="{FF2B5EF4-FFF2-40B4-BE49-F238E27FC236}">
                <a16:creationId xmlns:a16="http://schemas.microsoft.com/office/drawing/2014/main" id="{0C163D86-F404-06A2-BD74-9B1FB3000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831" y="448519"/>
            <a:ext cx="1895475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673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2"/>
            <a:ext cx="10515600" cy="474232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Źródło finansowania: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PFRON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Urząd Miasta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OWES.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Produkty: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z wykliny: koszyki, krzesła, doniczki, stoły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z gliny: naczynia, figurki, doniczki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z koralików: bransoletki, naszyjniki, kolczyki.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D6224C5-C935-9761-B7FF-2FCFA91E6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9" y="5587458"/>
            <a:ext cx="10950678" cy="1046990"/>
          </a:xfrm>
          <a:prstGeom prst="rect">
            <a:avLst/>
          </a:prstGeom>
        </p:spPr>
      </p:pic>
      <p:pic>
        <p:nvPicPr>
          <p:cNvPr id="1026" name="Picture 2" descr="Kolorowanka Kosz Piknikowy Obrazy PNG | Wektory I Pliki PSD | Darmowe  Pobieranie Na Pngtree">
            <a:extLst>
              <a:ext uri="{FF2B5EF4-FFF2-40B4-BE49-F238E27FC236}">
                <a16:creationId xmlns:a16="http://schemas.microsoft.com/office/drawing/2014/main" id="{A1D934A3-EA70-40B1-929C-30A41DD9F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754" y="150203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KORACYJNE WIKLINOWE JAJO JAJKO NA STÓŁ WIELKANOC OZDOBA XXX (11070) •  Cena, Opinie • Figurki 7246117661 • Allegro">
            <a:extLst>
              <a:ext uri="{FF2B5EF4-FFF2-40B4-BE49-F238E27FC236}">
                <a16:creationId xmlns:a16="http://schemas.microsoft.com/office/drawing/2014/main" id="{03F20BBF-7EBA-E066-3D18-31791B278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706" y="3583549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51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1"/>
            <a:ext cx="10515600" cy="5784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Kanały sprzedaży: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sprzedaż hurtowa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sprzedaż internetowa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sklep.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Konkurencja: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firma: Ciszak – produkcja wyrobów wikliniarskich.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7AAEBF8-FBD5-FB31-A920-14983DACA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9" y="5587458"/>
            <a:ext cx="11127658" cy="1046990"/>
          </a:xfrm>
          <a:prstGeom prst="rect">
            <a:avLst/>
          </a:prstGeom>
        </p:spPr>
      </p:pic>
      <p:pic>
        <p:nvPicPr>
          <p:cNvPr id="4098" name="Picture 2" descr="Kasa fiskalna na białym tle Kasjer supermarketu w stylu doodle Ilustracja  wektorowa | Premium Wektor">
            <a:extLst>
              <a:ext uri="{FF2B5EF4-FFF2-40B4-BE49-F238E27FC236}">
                <a16:creationId xmlns:a16="http://schemas.microsoft.com/office/drawing/2014/main" id="{9F6D4887-CB71-7E21-A731-4F213C4EA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348" y="42048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rafika wektorowa Wifi logo, Wifi logo obrazy wektorowe | Depositphotos">
            <a:extLst>
              <a:ext uri="{FF2B5EF4-FFF2-40B4-BE49-F238E27FC236}">
                <a16:creationId xmlns:a16="http://schemas.microsoft.com/office/drawing/2014/main" id="{E2BE436F-EA3C-5AC3-20DB-095CE94AC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070" y="17849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73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1"/>
            <a:ext cx="10515600" cy="5784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Harmonogram: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Powołanie Spółdzielni Socjalnej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Remont i wyposażenie lokalu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Zakup usługi strony internetowej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Zatrudnienie pracowników i  szkolenia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Przygotowanie kampanii promocyjnej przedsiębiorstwa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Rozpoczęcie świadczenia usług.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DA16738-27F7-CA0D-D437-51F13F71C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71" y="5587458"/>
            <a:ext cx="11214152" cy="1046990"/>
          </a:xfrm>
          <a:prstGeom prst="rect">
            <a:avLst/>
          </a:prstGeom>
        </p:spPr>
      </p:pic>
      <p:pic>
        <p:nvPicPr>
          <p:cNvPr id="2054" name="Picture 6" descr="700+ darmowych obrazów z kategorii Bủm i Bum - Pixabay">
            <a:extLst>
              <a:ext uri="{FF2B5EF4-FFF2-40B4-BE49-F238E27FC236}">
                <a16:creationId xmlns:a16="http://schemas.microsoft.com/office/drawing/2014/main" id="{A276DBB5-AB64-7FEC-24F1-4D4F3377E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842" y="223552"/>
            <a:ext cx="2219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Kolorowanki - Bystre Dziecko">
            <a:extLst>
              <a:ext uri="{FF2B5EF4-FFF2-40B4-BE49-F238E27FC236}">
                <a16:creationId xmlns:a16="http://schemas.microsoft.com/office/drawing/2014/main" id="{1BD56605-0DCC-AFDA-FDE9-E21586F6DE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61"/>
          <a:stretch/>
        </p:blipFill>
        <p:spPr bwMode="auto">
          <a:xfrm>
            <a:off x="9615320" y="2280952"/>
            <a:ext cx="2169103" cy="289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794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157</Words>
  <Application>Microsoft Office PowerPoint</Application>
  <PresentationFormat>Panoramiczny</PresentationFormat>
  <Paragraphs>36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Firma 2: BlindCraft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fundacja tyflologika</dc:creator>
  <cp:lastModifiedBy>Łukasz Mroziński</cp:lastModifiedBy>
  <cp:revision>12</cp:revision>
  <dcterms:created xsi:type="dcterms:W3CDTF">2024-10-20T11:23:56Z</dcterms:created>
  <dcterms:modified xsi:type="dcterms:W3CDTF">2024-10-29T22:02:57Z</dcterms:modified>
</cp:coreProperties>
</file>